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6"/>
    <p:restoredTop sz="85180"/>
  </p:normalViewPr>
  <p:slideViewPr>
    <p:cSldViewPr snapToGrid="0" snapToObjects="1">
      <p:cViewPr varScale="1">
        <p:scale>
          <a:sx n="106" d="100"/>
          <a:sy n="106" d="100"/>
        </p:scale>
        <p:origin x="1328"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11/26/23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11/26/23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Florian Terne</a:t>
            </a:r>
          </a:p>
          <a:p>
            <a:r>
              <a:rPr lang="en-US" dirty="0">
                <a:solidFill>
                  <a:schemeClr val="bg2"/>
                </a:solidFill>
                <a:latin typeface="Abadi" panose="020B0604020104020204" pitchFamily="34" charset="0"/>
                <a:ea typeface="SF Pro" pitchFamily="2" charset="0"/>
                <a:cs typeface="SF Pro" pitchFamily="2" charset="0"/>
              </a:rPr>
              <a:t>23</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November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/florian0996/</a:t>
            </a:r>
            <a:r>
              <a:rPr lang="en-US" sz="2200" dirty="0" err="1">
                <a:solidFill>
                  <a:srgbClr val="1C7DDB"/>
                </a:solidFill>
                <a:latin typeface="Abadi" panose="020B0604020104020204" pitchFamily="34" charset="0"/>
              </a:rPr>
              <a:t>IBM_DataScience</a:t>
            </a:r>
            <a:r>
              <a:rPr lang="en-US" sz="2200" dirty="0">
                <a:solidFill>
                  <a:srgbClr val="1C7DDB"/>
                </a:solidFill>
                <a:latin typeface="Abadi" panose="020B0604020104020204" pitchFamily="34" charset="0"/>
              </a:rPr>
              <a:t>/blob/4b901b2741c26c7f4b6ade64f1675bd01b9462a7/Data%20Wrangling.ipynb.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/florian0996/</a:t>
            </a:r>
            <a:r>
              <a:rPr lang="en-US" sz="2200" dirty="0" err="1">
                <a:solidFill>
                  <a:srgbClr val="1C7DDB"/>
                </a:solidFill>
                <a:latin typeface="Abadi" panose="020B0604020104020204" pitchFamily="34" charset="0"/>
              </a:rPr>
              <a:t>IBM_DataScience</a:t>
            </a:r>
            <a:r>
              <a:rPr lang="en-US" sz="2200" dirty="0">
                <a:solidFill>
                  <a:srgbClr val="1C7DDB"/>
                </a:solidFill>
                <a:latin typeface="Abadi" panose="020B0604020104020204" pitchFamily="34" charset="0"/>
              </a:rPr>
              <a:t>/blob/4b901b2741c26c7f4b6ade64f1675bd01b9462a7/EDA%20with%20Data%20Visualization.ipynb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96721"/>
            <a:ext cx="9456832" cy="4354374"/>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a:t>
            </a:r>
            <a:r>
              <a:rPr lang="en-US" sz="2200" dirty="0" err="1">
                <a:solidFill>
                  <a:srgbClr val="1C7DDB"/>
                </a:solidFill>
                <a:latin typeface="Abadi"/>
              </a:rPr>
              <a:t>github.com</a:t>
            </a:r>
            <a:r>
              <a:rPr lang="en-US" sz="2200" dirty="0">
                <a:solidFill>
                  <a:srgbClr val="1C7DDB"/>
                </a:solidFill>
                <a:latin typeface="Abadi"/>
              </a:rPr>
              <a:t>/florian0996/</a:t>
            </a:r>
            <a:r>
              <a:rPr lang="en-US" sz="2200" dirty="0" err="1">
                <a:solidFill>
                  <a:srgbClr val="1C7DDB"/>
                </a:solidFill>
                <a:latin typeface="Abadi"/>
              </a:rPr>
              <a:t>IBM_DataScience</a:t>
            </a:r>
            <a:r>
              <a:rPr lang="en-US" sz="2200" dirty="0">
                <a:solidFill>
                  <a:srgbClr val="1C7DDB"/>
                </a:solidFill>
                <a:latin typeface="Abadi"/>
              </a:rPr>
              <a:t>/blob/4b901b2741c26c7f4b6ade64f1675bd01b9462a7/EDA%20with%20SQL.ipynb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/florian0996/</a:t>
            </a:r>
            <a:r>
              <a:rPr lang="en-US" sz="2200" dirty="0" err="1">
                <a:solidFill>
                  <a:srgbClr val="1C7DDB"/>
                </a:solidFill>
                <a:latin typeface="Abadi" panose="020B0604020104020204" pitchFamily="34" charset="0"/>
              </a:rPr>
              <a:t>IBM_DataScience</a:t>
            </a:r>
            <a:r>
              <a:rPr lang="en-US" sz="2200" dirty="0">
                <a:solidFill>
                  <a:srgbClr val="1C7DDB"/>
                </a:solidFill>
                <a:latin typeface="Abadi" panose="020B0604020104020204" pitchFamily="34" charset="0"/>
              </a:rPr>
              <a:t>/blob/e0f1b231010d76937da143e88a783078dfd948b7/</a:t>
            </a:r>
            <a:r>
              <a:rPr lang="en-US" sz="2200" dirty="0" err="1">
                <a:solidFill>
                  <a:srgbClr val="1C7DDB"/>
                </a:solidFill>
                <a:latin typeface="Abadi" panose="020B0604020104020204" pitchFamily="34" charset="0"/>
              </a:rPr>
              <a:t>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/florian0996/</a:t>
            </a:r>
            <a:r>
              <a:rPr lang="en-US" sz="2200" dirty="0" err="1">
                <a:solidFill>
                  <a:srgbClr val="1C7DDB"/>
                </a:solidFill>
                <a:latin typeface="Abadi" panose="020B0604020104020204" pitchFamily="34" charset="0"/>
              </a:rPr>
              <a:t>IBM_DataScience</a:t>
            </a:r>
            <a:r>
              <a:rPr lang="en-US" sz="2200" dirty="0">
                <a:solidFill>
                  <a:srgbClr val="1C7DDB"/>
                </a:solidFill>
                <a:latin typeface="Abadi" panose="020B0604020104020204" pitchFamily="34" charset="0"/>
              </a:rPr>
              <a:t>/blob/e0f1b231010d76937da143e88a783078dfd948b7/Machine%20Learning%20Prediction.ipynb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/florian0996/</a:t>
            </a:r>
            <a:r>
              <a:rPr lang="en-US" sz="2200" dirty="0" err="1">
                <a:solidFill>
                  <a:srgbClr val="1C7DDB"/>
                </a:solidFill>
                <a:latin typeface="Abadi" panose="020B0604020104020204" pitchFamily="34" charset="0"/>
              </a:rPr>
              <a:t>IBM_DataScience</a:t>
            </a:r>
            <a:r>
              <a:rPr lang="en-US" sz="2200" dirty="0">
                <a:solidFill>
                  <a:srgbClr val="1C7DDB"/>
                </a:solidFill>
                <a:latin typeface="Abadi" panose="020B0604020104020204" pitchFamily="34" charset="0"/>
              </a:rPr>
              <a:t>/blob/4b901b2741c26c7f4b6ade64f1675bd01b9462a7/Data%20Collection%20API.ipynb.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a:t>
            </a:r>
            <a:r>
              <a:rPr lang="en-US" sz="2200" dirty="0" err="1">
                <a:solidFill>
                  <a:srgbClr val="1C7DDB"/>
                </a:solidFill>
                <a:latin typeface="Abadi" panose="020B0604020104020204" pitchFamily="34" charset="0"/>
              </a:rPr>
              <a:t>github.com</a:t>
            </a:r>
            <a:r>
              <a:rPr lang="en-US" sz="2200" dirty="0">
                <a:solidFill>
                  <a:srgbClr val="1C7DDB"/>
                </a:solidFill>
                <a:latin typeface="Abadi" panose="020B0604020104020204" pitchFamily="34" charset="0"/>
              </a:rPr>
              <a:t>/florian0996/</a:t>
            </a:r>
            <a:r>
              <a:rPr lang="en-US" sz="2200" dirty="0" err="1">
                <a:solidFill>
                  <a:srgbClr val="1C7DDB"/>
                </a:solidFill>
                <a:latin typeface="Abadi" panose="020B0604020104020204" pitchFamily="34" charset="0"/>
              </a:rPr>
              <a:t>IBM_DataScience</a:t>
            </a:r>
            <a:r>
              <a:rPr lang="en-US" sz="2200" dirty="0">
                <a:solidFill>
                  <a:srgbClr val="1C7DDB"/>
                </a:solidFill>
                <a:latin typeface="Abadi" panose="020B0604020104020204" pitchFamily="34" charset="0"/>
              </a:rPr>
              <a:t>/blob/4b901b2741c26c7f4b6ade64f1675bd01b9462a7/Data%20Collection%20with%20Web%20Scraping.ipynb.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1336</TotalTime>
  <Words>1808</Words>
  <Application>Microsoft Macintosh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Florian Terne</cp:lastModifiedBy>
  <cp:revision>204</cp:revision>
  <dcterms:created xsi:type="dcterms:W3CDTF">2021-04-29T18:58:34Z</dcterms:created>
  <dcterms:modified xsi:type="dcterms:W3CDTF">2023-11-26T18:04:25Z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